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188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BE83BF-3111-4FEF-B07E-A9D4760634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BC86D67-5612-4355-A9D5-DEAEDB4D4B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7F4B8D8-39F8-442F-9AF5-92E6CC40B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36EF-1DD8-42A1-9EE0-901D1F3C607C}" type="datetimeFigureOut">
              <a:rPr lang="nl-NL" smtClean="0"/>
              <a:t>19-1-2018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CF36A3F-BD97-47BD-AD61-9D1DAEACB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C8B21A0-1911-42BF-B3A4-858CBD3B1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2895-65BD-484A-9998-6B96603DA4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2450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42E24F-2FB5-43DA-8373-5A89FCC57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BB43D4F-B170-4826-8B57-01147AC6EF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9D7A13-C6FE-417D-B669-017A1F41F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36EF-1DD8-42A1-9EE0-901D1F3C607C}" type="datetimeFigureOut">
              <a:rPr lang="nl-NL" smtClean="0"/>
              <a:t>19-1-2018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105AA5-61B5-4711-A963-748FC0FBF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3B2383-251E-48C7-8EBF-791CBCFF6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2895-65BD-484A-9998-6B96603DA4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3522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85ECD9C-C65C-4F4A-997C-80556043A4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3F63E33-2DB9-4161-96F2-C3059D4E2E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1AD854B-1F81-4476-A308-A5DD09647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36EF-1DD8-42A1-9EE0-901D1F3C607C}" type="datetimeFigureOut">
              <a:rPr lang="nl-NL" smtClean="0"/>
              <a:t>19-1-2018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56DCBFB-A46C-48CE-BD9B-9D3034CD8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7FC70D5-4040-4775-900C-E868683E1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2895-65BD-484A-9998-6B96603DA4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4055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3B3B97-4D6D-44CF-B4DA-3904A5E70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B3FCBB-0B35-4EE4-A2C4-EEBE89C2E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006A4D6-DD8E-4CA1-9ADF-0E3423D1A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36EF-1DD8-42A1-9EE0-901D1F3C607C}" type="datetimeFigureOut">
              <a:rPr lang="nl-NL" smtClean="0"/>
              <a:t>19-1-2018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D81E0FC-448B-4D18-96B9-3315ACD4E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9E7D521-C264-4435-9DB7-D160995F9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2895-65BD-484A-9998-6B96603DA4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7355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DEC3DD-3D9C-4323-88C8-B157A2CDF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3705C60-DB3A-426B-8BC6-59E29C1A9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7FBAFB7-811D-41E8-8BBB-78C1DF2E5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36EF-1DD8-42A1-9EE0-901D1F3C607C}" type="datetimeFigureOut">
              <a:rPr lang="nl-NL" smtClean="0"/>
              <a:t>19-1-2018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AFACCBB-8ABE-4DC9-9F2B-6FF533685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4F7DE3-C3E8-4F0F-8EE9-F80E99643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2895-65BD-484A-9998-6B96603DA4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4488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F01503-3895-43C1-AAA4-2E3A536FF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2C1BC2-E7B3-4475-8659-9CA4E3ABF5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2578ED2-5076-4EFF-89D4-8D22C329FD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ADD2AB6-7142-4881-A830-FA017DC7B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36EF-1DD8-42A1-9EE0-901D1F3C607C}" type="datetimeFigureOut">
              <a:rPr lang="nl-NL" smtClean="0"/>
              <a:t>19-1-2018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0D1CC20-44AD-4FE8-A7CC-7F42AA35A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A7E341C-4D5E-4FD9-A5B9-A7D11C4B0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2895-65BD-484A-9998-6B96603DA4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7313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23C570-E490-4EB4-BB67-E73CF6F17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C56EA7F-4229-417E-AC82-0C416374EF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17D7381-5D2D-4240-BD8A-A10B27EB88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A8EA03E-B19E-4D3A-8D8A-73AFA8A2B4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0B3C532-A488-4C8A-9E61-35C2C14EA7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0443815-07B6-4F54-A709-4EF8A40D1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36EF-1DD8-42A1-9EE0-901D1F3C607C}" type="datetimeFigureOut">
              <a:rPr lang="nl-NL" smtClean="0"/>
              <a:t>19-1-2018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7566995-A2C0-42D6-B015-26D2C4245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4D14A2F-ADF2-4531-A8BF-694ED27CF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2895-65BD-484A-9998-6B96603DA4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6751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1CD161-C8B9-47FA-99F1-9D564D476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5B67EBF-A478-4C29-BBD3-C3ABC4043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36EF-1DD8-42A1-9EE0-901D1F3C607C}" type="datetimeFigureOut">
              <a:rPr lang="nl-NL" smtClean="0"/>
              <a:t>19-1-2018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730BB8E-96CC-4661-BE55-1E13CFBEB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0599B47-9D0C-4B6E-A7FE-904FC3726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2895-65BD-484A-9998-6B96603DA4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6789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25313F6-F775-454D-AE9D-BDFE54BC9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36EF-1DD8-42A1-9EE0-901D1F3C607C}" type="datetimeFigureOut">
              <a:rPr lang="nl-NL" smtClean="0"/>
              <a:t>19-1-2018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672446D-FF8A-46CB-B688-693C775FF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1073E80-AD4D-4CDE-AF78-F2D8E9181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2895-65BD-484A-9998-6B96603DA4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6385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201417-EE14-4B57-9002-565A30556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6A2606D-F383-46DC-8C70-E112F88E4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B3AC713-8513-4095-A119-5EB91C6189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C86D94D-66CD-4DEF-95AB-0A727C18D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36EF-1DD8-42A1-9EE0-901D1F3C607C}" type="datetimeFigureOut">
              <a:rPr lang="nl-NL" smtClean="0"/>
              <a:t>19-1-2018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D7FC160-B1E2-4DED-89DD-E8B8427C1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812DCC1-7CDE-4130-98A4-647E2AFC8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2895-65BD-484A-9998-6B96603DA4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2871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5D3202-DDFB-4715-9872-BDA4631FC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091D7C1-9465-4C05-82EA-3DBD8C6B84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AEB869B-0041-4F91-9073-088DD6FB9D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66F4DF1-A13F-49A4-93B8-17308F721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36EF-1DD8-42A1-9EE0-901D1F3C607C}" type="datetimeFigureOut">
              <a:rPr lang="nl-NL" smtClean="0"/>
              <a:t>19-1-2018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D17B874-28BD-4927-87A4-6BF026C8F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6C199EB-8E4F-459D-BD1D-971B4FED1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2895-65BD-484A-9998-6B96603DA4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1527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618DA2F-3C69-439A-B7ED-8AB330B64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111ADAC-70CD-45B5-AAA6-329FB9F24E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88D22C5-08E8-43E7-A7D5-827E93AAD7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B36EF-1DD8-42A1-9EE0-901D1F3C607C}" type="datetimeFigureOut">
              <a:rPr lang="nl-NL" smtClean="0"/>
              <a:t>19-1-2018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E35C405-2ADC-4B51-BFD6-3298C22020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70948A0-69B3-4397-84AF-4C17AEED2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F2895-65BD-484A-9998-6B96603DA4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690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0ocA4fIlA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558F58E-93BA-44A3-BCDA-585AFF2E4F3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AAC87EC-B24B-4377-890D-25A997EEF3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444"/>
          <a:stretch/>
        </p:blipFill>
        <p:spPr>
          <a:xfrm>
            <a:off x="5913123" y="10"/>
            <a:ext cx="6278877" cy="685799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CD0BBC1-A7D4-445D-98AC-95A6A45D8EB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C7660A9A-E7BA-405A-9573-42806F4562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320" y="2631125"/>
            <a:ext cx="4983480" cy="2397443"/>
          </a:xfrm>
        </p:spPr>
        <p:txBody>
          <a:bodyPr anchor="t">
            <a:normAutofit/>
          </a:bodyPr>
          <a:lstStyle/>
          <a:p>
            <a:pPr algn="l"/>
            <a:r>
              <a:rPr lang="nl-NL" dirty="0"/>
              <a:t>PH en </a:t>
            </a:r>
            <a:r>
              <a:rPr lang="nl-NL" dirty="0" err="1"/>
              <a:t>Ec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3172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vante August Arrhenius">
            <a:extLst>
              <a:ext uri="{FF2B5EF4-FFF2-40B4-BE49-F238E27FC236}">
                <a16:creationId xmlns:a16="http://schemas.microsoft.com/office/drawing/2014/main" id="{D1E427FB-7BF5-4FDF-B8FB-EF810D3B2A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32"/>
          <a:stretch/>
        </p:blipFill>
        <p:spPr bwMode="auto">
          <a:xfrm>
            <a:off x="20" y="10"/>
            <a:ext cx="463971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856B5A6-FF87-428D-B5E7-1ABD70CD3E3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9733" y="0"/>
            <a:ext cx="7552267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10A6979-CEB3-4143-B7B3-4216FBE26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9940" y="365124"/>
            <a:ext cx="6172200" cy="1828800"/>
          </a:xfrm>
        </p:spPr>
        <p:txBody>
          <a:bodyPr>
            <a:normAutofit/>
          </a:bodyPr>
          <a:lstStyle/>
          <a:p>
            <a:r>
              <a:rPr lang="nl-NL">
                <a:solidFill>
                  <a:schemeClr val="bg1"/>
                </a:solidFill>
              </a:rPr>
              <a:t>PH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92B83B-6B12-4F22-B678-68E32C741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9940" y="2322576"/>
            <a:ext cx="6172200" cy="3858768"/>
          </a:xfrm>
        </p:spPr>
        <p:txBody>
          <a:bodyPr>
            <a:normAutofit/>
          </a:bodyPr>
          <a:lstStyle/>
          <a:p>
            <a:r>
              <a:rPr lang="nl-NL" sz="2400">
                <a:solidFill>
                  <a:schemeClr val="bg1"/>
                </a:solidFill>
              </a:rPr>
              <a:t>Het concept pH is in 1909 geïntroduceerd door Søren Sørensen als PH in zijn publicatie Enzymstudien II: Uber die Messung und die Bedeutung der Wasserstoffionenkonzentration bei enzymatischen Prozessen, waarbij hij zich baseerde op eerder onderzoek door Svante Arrhenius</a:t>
            </a:r>
          </a:p>
        </p:txBody>
      </p:sp>
    </p:spTree>
    <p:extLst>
      <p:ext uri="{BB962C8B-B14F-4D97-AF65-F5344CB8AC3E}">
        <p14:creationId xmlns:p14="http://schemas.microsoft.com/office/powerpoint/2010/main" val="2217931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C3AE17F-4656-41B3-83F1-2F3C084EC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8319" y="2173275"/>
            <a:ext cx="5614835" cy="2358230"/>
          </a:xfrm>
          <a:prstGeom prst="rect">
            <a:avLst/>
          </a:prstGeom>
          <a:effectLst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F36E685-6122-4EC9-8220-E03C09BCB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nl-NL"/>
              <a:t>Wat is Ph 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0809E31-F52F-4B8F-88B2-BBDCC4394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 fontScale="85000" lnSpcReduction="20000"/>
          </a:bodyPr>
          <a:lstStyle/>
          <a:p>
            <a:r>
              <a:rPr lang="nl-NL" sz="2000" dirty="0"/>
              <a:t>Ph is een maat voor de zuurtegraad van een waterige oplossing</a:t>
            </a:r>
            <a:br>
              <a:rPr lang="nl-NL" sz="2000" dirty="0"/>
            </a:br>
            <a:r>
              <a:rPr lang="nl-NL" sz="2000" dirty="0"/>
              <a:t>De ph van een neutrale oplossing is 7</a:t>
            </a:r>
          </a:p>
          <a:p>
            <a:r>
              <a:rPr lang="nl-NL" sz="2000" dirty="0"/>
              <a:t>Zure oplossingen hebben een ph lager dan 7 en dus een hogere zuurgraad</a:t>
            </a:r>
          </a:p>
          <a:p>
            <a:r>
              <a:rPr lang="nl-NL" sz="2000" dirty="0" err="1"/>
              <a:t>Baschische</a:t>
            </a:r>
            <a:r>
              <a:rPr lang="nl-NL" sz="2000" dirty="0"/>
              <a:t> oplossingen hebben een hoger ph dan 7 en dus een lagere zuurgraad</a:t>
            </a:r>
          </a:p>
          <a:p>
            <a:endParaRPr lang="nl-NL" sz="2000" dirty="0"/>
          </a:p>
          <a:p>
            <a:r>
              <a:rPr lang="nl-NL" sz="2000" dirty="0"/>
              <a:t>Verhogen door zuur of water toe te voegen</a:t>
            </a:r>
            <a:br>
              <a:rPr lang="nl-NL" sz="2000" dirty="0"/>
            </a:br>
            <a:r>
              <a:rPr lang="nl-NL" sz="2000" dirty="0"/>
              <a:t>verlagen door een </a:t>
            </a:r>
            <a:r>
              <a:rPr lang="nl-NL" sz="2000" dirty="0" err="1"/>
              <a:t>baschische</a:t>
            </a:r>
            <a:r>
              <a:rPr lang="nl-NL" sz="2000" dirty="0"/>
              <a:t> stof toe te voegen</a:t>
            </a:r>
          </a:p>
        </p:txBody>
      </p:sp>
    </p:spTree>
    <p:extLst>
      <p:ext uri="{BB962C8B-B14F-4D97-AF65-F5344CB8AC3E}">
        <p14:creationId xmlns:p14="http://schemas.microsoft.com/office/powerpoint/2010/main" val="2621681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9719A3D-C737-40BD-A9F1-5E2A0B695C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1B487B4-225A-46A6-83D3-A2CC948C6FC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6852" y="2274630"/>
            <a:ext cx="2251578" cy="2334140"/>
          </a:xfrm>
          <a:prstGeom prst="ellipse">
            <a:avLst/>
          </a:prstGeom>
          <a:solidFill>
            <a:srgbClr val="465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EFBE7EB-3AB8-4A90-9DBB-CF1B3DBB26B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87" t="36259" r="26563" b="14705"/>
          <a:stretch>
            <a:fillRect/>
          </a:stretch>
        </p:blipFill>
        <p:spPr>
          <a:xfrm flipH="1">
            <a:off x="1304900" y="2249228"/>
            <a:ext cx="2365326" cy="2359542"/>
          </a:xfrm>
          <a:custGeom>
            <a:avLst/>
            <a:gdLst>
              <a:gd name="connsiteX0" fmla="*/ 3371112 w 3371112"/>
              <a:gd name="connsiteY0" fmla="*/ 0 h 3362868"/>
              <a:gd name="connsiteX1" fmla="*/ 0 w 3371112"/>
              <a:gd name="connsiteY1" fmla="*/ 0 h 3362868"/>
              <a:gd name="connsiteX2" fmla="*/ 0 w 3371112"/>
              <a:gd name="connsiteY2" fmla="*/ 3362868 h 3362868"/>
              <a:gd name="connsiteX3" fmla="*/ 3371112 w 3371112"/>
              <a:gd name="connsiteY3" fmla="*/ 3362868 h 3362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1112" h="3362868">
                <a:moveTo>
                  <a:pt x="3371112" y="0"/>
                </a:moveTo>
                <a:lnTo>
                  <a:pt x="0" y="0"/>
                </a:lnTo>
                <a:lnTo>
                  <a:pt x="0" y="3362868"/>
                </a:lnTo>
                <a:lnTo>
                  <a:pt x="3371112" y="3362868"/>
                </a:lnTo>
                <a:close/>
              </a:path>
            </a:pathLst>
          </a:cu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F0068E0-ED29-4438-A358-71D77F571A0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06014" y="2533707"/>
            <a:ext cx="1956816" cy="1953058"/>
          </a:xfrm>
          <a:prstGeom prst="ellipse">
            <a:avLst/>
          </a:prstGeom>
          <a:solidFill>
            <a:srgbClr val="FFFFFF"/>
          </a:solidFill>
          <a:ln>
            <a:solidFill>
              <a:srgbClr val="465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410CA8D-4752-4A4F-8D6B-9F0FF3335A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/>
          </a:blip>
          <a:srcRect l="17094" r="2158" b="1"/>
          <a:stretch/>
        </p:blipFill>
        <p:spPr>
          <a:xfrm>
            <a:off x="1470022" y="2595836"/>
            <a:ext cx="1828800" cy="1828800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C98BB86-8BFF-40C4-B4E3-D8FD2B7DC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9619" y="365125"/>
            <a:ext cx="6284626" cy="1984785"/>
          </a:xfrm>
        </p:spPr>
        <p:txBody>
          <a:bodyPr anchor="b">
            <a:normAutofit/>
          </a:bodyPr>
          <a:lstStyle/>
          <a:p>
            <a:r>
              <a:rPr lang="nl-NL" sz="4000">
                <a:solidFill>
                  <a:srgbClr val="000000"/>
                </a:solidFill>
              </a:rPr>
              <a:t>Hoe Meet je PH?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EA80EA2-26DE-4FCA-A588-A2417239C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9619" y="2561303"/>
            <a:ext cx="6284626" cy="321023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nl-NL" sz="1900" dirty="0">
                <a:solidFill>
                  <a:srgbClr val="000000"/>
                </a:solidFill>
              </a:rPr>
              <a:t>Ph kan op verschillende manieren gemeten worden:</a:t>
            </a:r>
          </a:p>
          <a:p>
            <a:pPr marL="0" indent="0">
              <a:buNone/>
            </a:pPr>
            <a:r>
              <a:rPr lang="nl-NL" sz="1900" dirty="0">
                <a:solidFill>
                  <a:srgbClr val="000000"/>
                </a:solidFill>
              </a:rPr>
              <a:t>Er zijn kleurstoffen die verkleuren als ze een ion opnemen of afstaan</a:t>
            </a:r>
          </a:p>
          <a:p>
            <a:pPr marL="0" indent="0">
              <a:buNone/>
            </a:pPr>
            <a:r>
              <a:rPr lang="nl-NL" sz="1900" dirty="0">
                <a:solidFill>
                  <a:srgbClr val="000000"/>
                </a:solidFill>
              </a:rPr>
              <a:t>Deze verkleuring vind dan plaats  bij een bepaalde ph aan de kleur kan dan gezien worden wat de ph is.</a:t>
            </a:r>
          </a:p>
          <a:p>
            <a:endParaRPr lang="nl-NL" sz="1900" dirty="0">
              <a:solidFill>
                <a:srgbClr val="000000"/>
              </a:solidFill>
            </a:endParaRPr>
          </a:p>
          <a:p>
            <a:r>
              <a:rPr lang="nl-NL" sz="1900" dirty="0">
                <a:solidFill>
                  <a:srgbClr val="000000"/>
                </a:solidFill>
              </a:rPr>
              <a:t>Er zijn </a:t>
            </a:r>
            <a:r>
              <a:rPr lang="nl-NL" sz="1900" dirty="0" err="1">
                <a:solidFill>
                  <a:srgbClr val="000000"/>
                </a:solidFill>
              </a:rPr>
              <a:t>electromagnetische</a:t>
            </a:r>
            <a:r>
              <a:rPr lang="nl-NL" sz="1900" dirty="0">
                <a:solidFill>
                  <a:srgbClr val="000000"/>
                </a:solidFill>
              </a:rPr>
              <a:t> reacties waarbij de ionen betrokken zijn men kan de ph meten door de spanning van de </a:t>
            </a:r>
            <a:r>
              <a:rPr lang="nl-NL" sz="1900" dirty="0" err="1">
                <a:solidFill>
                  <a:srgbClr val="000000"/>
                </a:solidFill>
              </a:rPr>
              <a:t>elektromanetische</a:t>
            </a:r>
            <a:r>
              <a:rPr lang="nl-NL" sz="1900" dirty="0">
                <a:solidFill>
                  <a:srgbClr val="000000"/>
                </a:solidFill>
              </a:rPr>
              <a:t> reactie onder gecontroleerde omstandigheden te meten</a:t>
            </a:r>
          </a:p>
        </p:txBody>
      </p:sp>
    </p:spTree>
    <p:extLst>
      <p:ext uri="{BB962C8B-B14F-4D97-AF65-F5344CB8AC3E}">
        <p14:creationId xmlns:p14="http://schemas.microsoft.com/office/powerpoint/2010/main" val="2331644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3D5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>
            <a:solidFill>
              <a:srgbClr val="35D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260F498-1F23-4E82-B199-3431804B90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/>
          </a:blip>
          <a:srcRect r="-8" b="152"/>
          <a:stretch/>
        </p:blipFill>
        <p:spPr>
          <a:xfrm>
            <a:off x="9030743" y="2474254"/>
            <a:ext cx="1912560" cy="1909489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F84C4DB-4F34-4E50-897F-8544250C5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nl-NL" dirty="0"/>
              <a:t>Wat is EC?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9E3F43C-0B27-4F5C-96B5-0CE449E77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6467867" cy="3450613"/>
          </a:xfrm>
        </p:spPr>
        <p:txBody>
          <a:bodyPr anchor="ctr">
            <a:normAutofit/>
          </a:bodyPr>
          <a:lstStyle/>
          <a:p>
            <a:r>
              <a:rPr lang="nl-NL" sz="2000" dirty="0"/>
              <a:t>EC staat voor het begrip </a:t>
            </a:r>
            <a:r>
              <a:rPr lang="nl-NL" sz="2000" dirty="0" err="1"/>
              <a:t>electronic</a:t>
            </a:r>
            <a:r>
              <a:rPr lang="nl-NL" sz="2000" dirty="0"/>
              <a:t> </a:t>
            </a:r>
            <a:r>
              <a:rPr lang="nl-NL" sz="2000" dirty="0" err="1"/>
              <a:t>conductivity</a:t>
            </a:r>
            <a:r>
              <a:rPr lang="nl-NL" sz="2000" dirty="0"/>
              <a:t> wat betekent hoeveel elektrische </a:t>
            </a:r>
            <a:r>
              <a:rPr lang="nl-NL" sz="2000" dirty="0" err="1"/>
              <a:t>geleidheids</a:t>
            </a:r>
            <a:r>
              <a:rPr lang="nl-NL" sz="2000" dirty="0"/>
              <a:t> vermogen een substantie heeft</a:t>
            </a:r>
          </a:p>
          <a:p>
            <a:r>
              <a:rPr lang="nl-NL" sz="2000" dirty="0"/>
              <a:t>Zouten zorgen voor deze </a:t>
            </a:r>
            <a:r>
              <a:rPr lang="nl-NL" sz="2000" dirty="0" err="1"/>
              <a:t>geleidheid</a:t>
            </a:r>
            <a:r>
              <a:rPr lang="nl-NL" sz="2000" dirty="0"/>
              <a:t> in de substantie.</a:t>
            </a:r>
          </a:p>
          <a:p>
            <a:r>
              <a:rPr lang="nl-NL" sz="2000" dirty="0"/>
              <a:t>Puur water heet geen EC en dus een waarde van 0, in puur water zitten dus geen zouten en mineralen die zorgen voor de EC.</a:t>
            </a:r>
          </a:p>
          <a:p>
            <a:r>
              <a:rPr lang="nl-NL" sz="2000" dirty="0"/>
              <a:t>Verhogen kan door zout toevoegen</a:t>
            </a:r>
            <a:br>
              <a:rPr lang="nl-NL" sz="2000" dirty="0"/>
            </a:br>
            <a:r>
              <a:rPr lang="nl-NL" sz="2000" dirty="0"/>
              <a:t>Verlagen kan door verdunnen</a:t>
            </a:r>
          </a:p>
        </p:txBody>
      </p:sp>
    </p:spTree>
    <p:extLst>
      <p:ext uri="{BB962C8B-B14F-4D97-AF65-F5344CB8AC3E}">
        <p14:creationId xmlns:p14="http://schemas.microsoft.com/office/powerpoint/2010/main" val="1096302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C36B5F-5145-416F-A13B-575BD89FA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werkt een EC?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76DFCA3-3B51-46B8-AF3F-0BC9B1159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https://www.youtube.com/watch?v=I0ocA4fIlAM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16919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E88B549C-B147-4BDB-BE57-A7901C849D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57" r="-2" b="-2"/>
          <a:stretch/>
        </p:blipFill>
        <p:spPr>
          <a:xfrm>
            <a:off x="7556408" y="10"/>
            <a:ext cx="4635591" cy="6857990"/>
          </a:xfrm>
          <a:prstGeom prst="rect">
            <a:avLst/>
          </a:prstGeom>
          <a:effectLst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7B31D65-D12A-4A2F-A3FC-7908CF91C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586491" cy="1676603"/>
          </a:xfrm>
        </p:spPr>
        <p:txBody>
          <a:bodyPr>
            <a:normAutofit/>
          </a:bodyPr>
          <a:lstStyle/>
          <a:p>
            <a:r>
              <a:rPr lang="nl-NL" dirty="0"/>
              <a:t>Hoe meet je de EC?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9949E52-97B7-433E-A033-53B2EE22E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586489" cy="3785419"/>
          </a:xfrm>
        </p:spPr>
        <p:txBody>
          <a:bodyPr>
            <a:normAutofit/>
          </a:bodyPr>
          <a:lstStyle/>
          <a:p>
            <a:r>
              <a:rPr lang="nl-NL" sz="2400" dirty="0"/>
              <a:t>Om de EC te meten word een EC meter gebruikt deze meet de </a:t>
            </a:r>
            <a:r>
              <a:rPr lang="nl-NL" sz="2400" dirty="0" err="1"/>
              <a:t>electronische</a:t>
            </a:r>
            <a:r>
              <a:rPr lang="nl-NL" sz="2400" dirty="0"/>
              <a:t> </a:t>
            </a:r>
            <a:r>
              <a:rPr lang="nl-NL" sz="2400" dirty="0" err="1"/>
              <a:t>geleidheid</a:t>
            </a:r>
            <a:r>
              <a:rPr lang="nl-NL" sz="2400" dirty="0"/>
              <a:t> van het water en dus hoeveel zouten er in zitten.</a:t>
            </a:r>
          </a:p>
          <a:p>
            <a:endParaRPr lang="nl-NL" sz="2400" dirty="0"/>
          </a:p>
          <a:p>
            <a:r>
              <a:rPr lang="nl-NL" sz="2400" dirty="0"/>
              <a:t>Hoe meer Voeding/zouten je toevoegt aan het water hoe beter de </a:t>
            </a:r>
            <a:r>
              <a:rPr lang="nl-NL" sz="2400" dirty="0" err="1"/>
              <a:t>electrischiteit</a:t>
            </a:r>
            <a:r>
              <a:rPr lang="nl-NL" sz="2400" dirty="0"/>
              <a:t> in het water zal geleiden hoe hoger de EC op de meter zal worden weergegeven.</a:t>
            </a:r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11423580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271</Words>
  <Application>Microsoft Office PowerPoint</Application>
  <PresentationFormat>Breedbeeld</PresentationFormat>
  <Paragraphs>26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Kantoorthema</vt:lpstr>
      <vt:lpstr>PH en Ec</vt:lpstr>
      <vt:lpstr>PH</vt:lpstr>
      <vt:lpstr>Wat is Ph </vt:lpstr>
      <vt:lpstr>Hoe Meet je PH?</vt:lpstr>
      <vt:lpstr>Wat is EC?</vt:lpstr>
      <vt:lpstr>Hoe werkt een EC?</vt:lpstr>
      <vt:lpstr>Hoe meet je de EC?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 en Ec</dc:title>
  <dc:creator>Julian</dc:creator>
  <cp:lastModifiedBy>Julian</cp:lastModifiedBy>
  <cp:revision>6</cp:revision>
  <dcterms:created xsi:type="dcterms:W3CDTF">2018-01-19T13:07:50Z</dcterms:created>
  <dcterms:modified xsi:type="dcterms:W3CDTF">2018-01-19T13:53:01Z</dcterms:modified>
</cp:coreProperties>
</file>